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2"/>
  </p:notesMasterIdLst>
  <p:sldIdLst>
    <p:sldId id="287" r:id="rId2"/>
    <p:sldId id="256" r:id="rId3"/>
    <p:sldId id="289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0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0" autoAdjust="0"/>
    <p:restoredTop sz="94106" autoAdjust="0"/>
  </p:normalViewPr>
  <p:slideViewPr>
    <p:cSldViewPr snapToGrid="0">
      <p:cViewPr varScale="1">
        <p:scale>
          <a:sx n="89" d="100"/>
          <a:sy n="89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5851-CA04-4B15-8EFA-01D0012D81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3A0F8-D458-4448-A30A-930E2C67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28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78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4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32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4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3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4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1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A0F8-D458-4448-A30A-930E2C67AB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308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4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3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1685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297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1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06251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6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94060B-D903-4BD7-9821-E5500A21CC3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C61CB12-4D3F-4C04-A1E2-1104937E9D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98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and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packaging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GRAPHICS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914400"/>
            <a:ext cx="10515600" cy="5429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You </a:t>
            </a:r>
            <a:r>
              <a:rPr lang="en-US" dirty="0"/>
              <a:t>need to decide if you are going to have any, and if so, what.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037" y="1893094"/>
            <a:ext cx="1051560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3913" y="1738393"/>
            <a:ext cx="4691063" cy="527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Side bar border  </a:t>
            </a:r>
            <a:endParaRPr lang="en-US" dirty="0" smtClean="0"/>
          </a:p>
          <a:p>
            <a:pPr lvl="1"/>
            <a:r>
              <a:rPr lang="en-US" dirty="0"/>
              <a:t>Lines underneath headings </a:t>
            </a:r>
            <a:endParaRPr lang="en-US" dirty="0" smtClean="0"/>
          </a:p>
          <a:p>
            <a:pPr lvl="1"/>
            <a:r>
              <a:rPr lang="en-US" dirty="0"/>
              <a:t>Box borders around </a:t>
            </a:r>
            <a:r>
              <a:rPr lang="en-US" dirty="0" smtClean="0"/>
              <a:t>headings</a:t>
            </a:r>
          </a:p>
          <a:p>
            <a:pPr lvl="1"/>
            <a:r>
              <a:rPr lang="en-US" dirty="0" smtClean="0"/>
              <a:t>Box borders just around your page header </a:t>
            </a:r>
          </a:p>
          <a:p>
            <a:pPr lvl="1"/>
            <a:r>
              <a:rPr lang="en-US" dirty="0" smtClean="0"/>
              <a:t>Box headers around content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3" y="1325563"/>
            <a:ext cx="4084110" cy="52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GRAPHICS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914400"/>
            <a:ext cx="10515600" cy="5429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You </a:t>
            </a:r>
            <a:r>
              <a:rPr lang="en-US" dirty="0"/>
              <a:t>need to decide if you are going to have any, and if so, what.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037" y="1893094"/>
            <a:ext cx="1051560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3913" y="1738393"/>
            <a:ext cx="4691063" cy="527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Side bar border  </a:t>
            </a:r>
            <a:endParaRPr lang="en-US" dirty="0" smtClean="0"/>
          </a:p>
          <a:p>
            <a:pPr lvl="1"/>
            <a:r>
              <a:rPr lang="en-US" dirty="0"/>
              <a:t>Lines underneath headings </a:t>
            </a:r>
            <a:endParaRPr lang="en-US" dirty="0" smtClean="0"/>
          </a:p>
          <a:p>
            <a:pPr lvl="1"/>
            <a:r>
              <a:rPr lang="en-US" dirty="0"/>
              <a:t>Box borders around </a:t>
            </a:r>
            <a:r>
              <a:rPr lang="en-US" dirty="0" smtClean="0"/>
              <a:t>headings</a:t>
            </a:r>
          </a:p>
          <a:p>
            <a:pPr lvl="1"/>
            <a:r>
              <a:rPr lang="en-US" dirty="0" smtClean="0"/>
              <a:t>Box borders just around your page header </a:t>
            </a:r>
          </a:p>
          <a:p>
            <a:pPr lvl="1"/>
            <a:r>
              <a:rPr lang="en-US" dirty="0" smtClean="0"/>
              <a:t>Box headers around content</a:t>
            </a:r>
          </a:p>
          <a:p>
            <a:pPr lvl="1"/>
            <a:r>
              <a:rPr lang="en-US" dirty="0"/>
              <a:t>1 accent color </a:t>
            </a:r>
          </a:p>
          <a:p>
            <a:pPr lvl="2"/>
            <a:r>
              <a:rPr lang="en-US" dirty="0"/>
              <a:t>You can use it purely in graphics</a:t>
            </a:r>
            <a:endParaRPr lang="en-US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6" y="1386379"/>
            <a:ext cx="3811345" cy="49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GRAPHICS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914400"/>
            <a:ext cx="10515600" cy="5429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You </a:t>
            </a:r>
            <a:r>
              <a:rPr lang="en-US" dirty="0"/>
              <a:t>need to decide if you are going to have any, and if so, what.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037" y="1893094"/>
            <a:ext cx="1051560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3913" y="1738393"/>
            <a:ext cx="4691063" cy="527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Side bar border  </a:t>
            </a:r>
            <a:endParaRPr lang="en-US" dirty="0" smtClean="0"/>
          </a:p>
          <a:p>
            <a:pPr lvl="1"/>
            <a:r>
              <a:rPr lang="en-US" dirty="0"/>
              <a:t>Lines underneath headings </a:t>
            </a:r>
            <a:endParaRPr lang="en-US" dirty="0" smtClean="0"/>
          </a:p>
          <a:p>
            <a:pPr lvl="1"/>
            <a:r>
              <a:rPr lang="en-US" dirty="0"/>
              <a:t>Box borders around </a:t>
            </a:r>
            <a:r>
              <a:rPr lang="en-US" dirty="0" smtClean="0"/>
              <a:t>headings</a:t>
            </a:r>
          </a:p>
          <a:p>
            <a:pPr lvl="1"/>
            <a:r>
              <a:rPr lang="en-US" dirty="0" smtClean="0"/>
              <a:t>Box borders just around your page header </a:t>
            </a:r>
          </a:p>
          <a:p>
            <a:pPr lvl="1"/>
            <a:r>
              <a:rPr lang="en-US" dirty="0" smtClean="0"/>
              <a:t>Box headers around content</a:t>
            </a:r>
          </a:p>
          <a:p>
            <a:pPr lvl="1"/>
            <a:r>
              <a:rPr lang="en-US" dirty="0"/>
              <a:t>1 accent color </a:t>
            </a:r>
          </a:p>
          <a:p>
            <a:pPr lvl="2"/>
            <a:r>
              <a:rPr lang="en-US" dirty="0"/>
              <a:t>You can use it purely in </a:t>
            </a:r>
            <a:r>
              <a:rPr lang="en-US" dirty="0" smtClean="0"/>
              <a:t>graphics</a:t>
            </a:r>
          </a:p>
          <a:p>
            <a:pPr lvl="2"/>
            <a:r>
              <a:rPr lang="en-US" dirty="0" smtClean="0"/>
              <a:t>You can use it in both graphics and elements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6" y="1457325"/>
            <a:ext cx="3751536" cy="48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1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ELEMENT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776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Each </a:t>
            </a:r>
            <a:r>
              <a:rPr lang="en-US" dirty="0"/>
              <a:t>informational element should be placed in the same position throughout the resume, so the reader knows exactly where to find the information.  </a:t>
            </a:r>
            <a:endParaRPr lang="en-US" dirty="0" smtClean="0"/>
          </a:p>
          <a:p>
            <a:pPr marL="0" lvl="0" indent="0">
              <a:buNone/>
            </a:pPr>
            <a:endParaRPr lang="en-US" sz="2400" dirty="0"/>
          </a:p>
          <a:p>
            <a:pPr lvl="1"/>
            <a:r>
              <a:rPr lang="en-US" dirty="0" smtClean="0"/>
              <a:t>Headings</a:t>
            </a:r>
          </a:p>
          <a:p>
            <a:pPr lvl="1"/>
            <a:r>
              <a:rPr lang="en-US" dirty="0" smtClean="0"/>
              <a:t>Dates</a:t>
            </a:r>
          </a:p>
          <a:p>
            <a:pPr lvl="1"/>
            <a:r>
              <a:rPr lang="en-US" dirty="0" smtClean="0"/>
              <a:t>Titles</a:t>
            </a:r>
          </a:p>
          <a:p>
            <a:pPr lvl="1"/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Names of places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6464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66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ELEMENT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776"/>
            <a:ext cx="10515600" cy="4351338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Idea #1: Title </a:t>
            </a:r>
            <a:r>
              <a:rPr lang="en-US" dirty="0"/>
              <a:t>(left)  Name of place (center)   location and date (right two lines</a:t>
            </a:r>
            <a:r>
              <a:rPr lang="en-US" dirty="0" smtClean="0"/>
              <a:t>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4" y="2117397"/>
            <a:ext cx="11051736" cy="340053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1426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386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ELEMENT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776"/>
            <a:ext cx="10515600" cy="4351338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Idea #1: Title (left)  Name of place (center)   location and date (right two lines)</a:t>
            </a:r>
          </a:p>
          <a:p>
            <a:pPr lvl="2"/>
            <a:r>
              <a:rPr lang="en-US" dirty="0" smtClean="0"/>
              <a:t>Idea #2: Title with dates right next to it.  Name and location underneath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38" y="2080637"/>
            <a:ext cx="10043323" cy="287961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65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1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ELEMENT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776"/>
            <a:ext cx="10515600" cy="4351338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Idea #1: Title (left)  Name of place (center)   location and date (right two lines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Idea #2: Title with dates right next to it.  Name and location </a:t>
            </a:r>
            <a:r>
              <a:rPr lang="en-US" dirty="0" smtClean="0"/>
              <a:t>underneath</a:t>
            </a:r>
            <a:endParaRPr lang="en-US" dirty="0"/>
          </a:p>
          <a:p>
            <a:pPr lvl="2"/>
            <a:r>
              <a:rPr lang="en-US" dirty="0" smtClean="0"/>
              <a:t>Idea #3:  </a:t>
            </a:r>
            <a:r>
              <a:rPr lang="en-US" dirty="0"/>
              <a:t>Date: Company-Location.  Title underneath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8"/>
          <a:stretch/>
        </p:blipFill>
        <p:spPr>
          <a:xfrm>
            <a:off x="1938160" y="2342994"/>
            <a:ext cx="8315679" cy="33531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576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ELEMENT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776"/>
            <a:ext cx="10515600" cy="4351338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Idea #1:  </a:t>
            </a:r>
            <a:r>
              <a:rPr lang="en-US" dirty="0"/>
              <a:t>Title (left)  Name of place (center)   location and date (right two lines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Idea #2: Title with dates right next to it.  Name and location underneath</a:t>
            </a:r>
          </a:p>
          <a:p>
            <a:pPr lvl="2"/>
            <a:r>
              <a:rPr lang="en-US" dirty="0"/>
              <a:t>Idea #3:  Date: Company-Location.  Title underneath 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Idea #4: </a:t>
            </a:r>
            <a:r>
              <a:rPr lang="en-US" dirty="0">
                <a:solidFill>
                  <a:prstClr val="black"/>
                </a:solidFill>
              </a:rPr>
              <a:t>Name and place center </a:t>
            </a:r>
            <a:r>
              <a:rPr lang="en-US" dirty="0" smtClean="0">
                <a:solidFill>
                  <a:prstClr val="black"/>
                </a:solidFill>
              </a:rPr>
              <a:t>with name on top</a:t>
            </a:r>
            <a:r>
              <a:rPr lang="en-US" dirty="0">
                <a:solidFill>
                  <a:prstClr val="black"/>
                </a:solidFill>
              </a:rPr>
              <a:t>, title left, date </a:t>
            </a:r>
            <a:r>
              <a:rPr lang="en-US" dirty="0" smtClean="0">
                <a:solidFill>
                  <a:prstClr val="black"/>
                </a:solidFill>
              </a:rPr>
              <a:t>right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3" t="34521" r="3533" b="46902"/>
          <a:stretch/>
        </p:blipFill>
        <p:spPr>
          <a:xfrm>
            <a:off x="1495541" y="2840606"/>
            <a:ext cx="8244808" cy="198319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272887" y="5208943"/>
            <a:ext cx="8935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prstClr val="black"/>
                </a:solidFill>
              </a:rPr>
              <a:t>You </a:t>
            </a:r>
            <a:r>
              <a:rPr lang="en-US" dirty="0">
                <a:solidFill>
                  <a:prstClr val="black"/>
                </a:solidFill>
              </a:rPr>
              <a:t>can play around with your own, but it should always be the same in each section and for each item, so everything can be found. </a:t>
            </a:r>
          </a:p>
        </p:txBody>
      </p:sp>
    </p:spTree>
    <p:extLst>
      <p:ext uri="{BB962C8B-B14F-4D97-AF65-F5344CB8AC3E}">
        <p14:creationId xmlns:p14="http://schemas.microsoft.com/office/powerpoint/2010/main" val="58891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ELEMENT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082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Heading Ideas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Side margin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17602" r="-1893" b="12318"/>
          <a:stretch/>
        </p:blipFill>
        <p:spPr>
          <a:xfrm>
            <a:off x="3675303" y="1573376"/>
            <a:ext cx="5284304" cy="48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7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56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ELEMENT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213" y="1690688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Heading Ideas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Side margin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Left-aligned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" t="25000" r="943" b="16354"/>
          <a:stretch/>
        </p:blipFill>
        <p:spPr>
          <a:xfrm>
            <a:off x="3938226" y="1690688"/>
            <a:ext cx="5301385" cy="40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997" y="333493"/>
            <a:ext cx="10178322" cy="1492132"/>
          </a:xfrm>
        </p:spPr>
        <p:txBody>
          <a:bodyPr/>
          <a:lstStyle/>
          <a:p>
            <a:pPr algn="ctr"/>
            <a:r>
              <a:rPr lang="en-US" dirty="0" smtClean="0"/>
              <a:t>DESIGN AND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75581"/>
            <a:ext cx="13049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</a:t>
            </a:r>
          </a:p>
          <a:p>
            <a:pPr marL="0" indent="0">
              <a:buNone/>
            </a:pPr>
            <a:r>
              <a:rPr lang="en-US" sz="2800" dirty="0" smtClean="0"/>
              <a:t>E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</a:t>
            </a:r>
          </a:p>
          <a:p>
            <a:pPr marL="0" indent="0">
              <a:buNone/>
            </a:pPr>
            <a:r>
              <a:rPr lang="en-US" sz="2800" dirty="0" smtClean="0"/>
              <a:t>J</a:t>
            </a:r>
          </a:p>
          <a:p>
            <a:pPr marL="0" indent="0">
              <a:buNone/>
            </a:pPr>
            <a:r>
              <a:rPr lang="en-US" sz="2800" dirty="0" smtClean="0"/>
              <a:t>O</a:t>
            </a:r>
          </a:p>
          <a:p>
            <a:pPr marL="0" indent="0">
              <a:buNone/>
            </a:pPr>
            <a:r>
              <a:rPr lang="en-US" sz="2800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8852" y="1564015"/>
            <a:ext cx="1371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raphics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28852" y="2087235"/>
            <a:ext cx="253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</a:t>
            </a:r>
            <a:r>
              <a:rPr lang="en-US" sz="2800" dirty="0" err="1" smtClean="0"/>
              <a:t>ement</a:t>
            </a:r>
            <a:r>
              <a:rPr lang="en-US" sz="2800" dirty="0" smtClean="0"/>
              <a:t> Layout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28851" y="2649027"/>
            <a:ext cx="253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ypography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28850" y="3210819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 err="1" smtClean="0"/>
              <a:t>propriate</a:t>
            </a:r>
            <a:r>
              <a:rPr lang="en-US" sz="2800" dirty="0" smtClean="0"/>
              <a:t> white space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75272" y="3752543"/>
            <a:ext cx="253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u</a:t>
            </a:r>
            <a:r>
              <a:rPr lang="en-US" sz="2800" dirty="0" err="1" smtClean="0"/>
              <a:t>st</a:t>
            </a:r>
            <a:r>
              <a:rPr lang="en-US" sz="2800" dirty="0" smtClean="0"/>
              <a:t> flip it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28850" y="4320666"/>
            <a:ext cx="253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rganize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8850" y="4857623"/>
            <a:ext cx="253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ullets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4329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ELEMENT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37" y="1637669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Heading Ideas</a:t>
            </a:r>
            <a:endParaRPr lang="en-US" b="1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Side margin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Left-aligned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Centered</a:t>
            </a:r>
          </a:p>
          <a:p>
            <a:pPr marL="457200" lvl="1" indent="0">
              <a:buNone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2088" r="1829" b="46821"/>
          <a:stretch/>
        </p:blipFill>
        <p:spPr>
          <a:xfrm>
            <a:off x="3752850" y="1716648"/>
            <a:ext cx="4686300" cy="2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Graphics and Element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Main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GRAPHICS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914400"/>
            <a:ext cx="10515600" cy="5429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You </a:t>
            </a:r>
            <a:r>
              <a:rPr lang="en-US" dirty="0"/>
              <a:t>need to decide if you are going to have any, and if so, what.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037" y="1893094"/>
            <a:ext cx="1051560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3913" y="1738393"/>
            <a:ext cx="4691063" cy="527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Side bar border  </a:t>
            </a:r>
            <a:endParaRPr lang="en-US" sz="2000" dirty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66" y="1325563"/>
            <a:ext cx="3851078" cy="49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13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GRAPHICS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914400"/>
            <a:ext cx="10515600" cy="5429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You </a:t>
            </a:r>
            <a:r>
              <a:rPr lang="en-US" dirty="0"/>
              <a:t>need to decide if you are going to have any, and if so, what.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037" y="1893094"/>
            <a:ext cx="1051560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3913" y="1738393"/>
            <a:ext cx="4691063" cy="527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Side bar border  </a:t>
            </a:r>
            <a:endParaRPr lang="en-US" dirty="0" smtClean="0"/>
          </a:p>
          <a:p>
            <a:pPr lvl="1"/>
            <a:r>
              <a:rPr lang="en-US" dirty="0"/>
              <a:t>Lines underneath headings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46" y="1398779"/>
            <a:ext cx="3621716" cy="46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6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GRAPHICS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914400"/>
            <a:ext cx="10515600" cy="5429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You </a:t>
            </a:r>
            <a:r>
              <a:rPr lang="en-US" dirty="0"/>
              <a:t>need to decide if you are going to have any, and if so, what.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037" y="1893094"/>
            <a:ext cx="1051560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3913" y="1738393"/>
            <a:ext cx="4691063" cy="527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Side bar border  </a:t>
            </a:r>
            <a:endParaRPr lang="en-US" dirty="0" smtClean="0"/>
          </a:p>
          <a:p>
            <a:pPr lvl="1"/>
            <a:r>
              <a:rPr lang="en-US" dirty="0"/>
              <a:t>Lines underneath headings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78" y="1325563"/>
            <a:ext cx="3944403" cy="51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GRAPHICS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914400"/>
            <a:ext cx="10515600" cy="5429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You </a:t>
            </a:r>
            <a:r>
              <a:rPr lang="en-US" dirty="0"/>
              <a:t>need to decide if you are going to have any, and if so, what.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037" y="1893094"/>
            <a:ext cx="1051560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3913" y="1738393"/>
            <a:ext cx="4691063" cy="527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Side bar border  </a:t>
            </a:r>
            <a:endParaRPr lang="en-US" dirty="0" smtClean="0"/>
          </a:p>
          <a:p>
            <a:pPr lvl="1"/>
            <a:r>
              <a:rPr lang="en-US" dirty="0"/>
              <a:t>Lines underneath headings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88" y="1325563"/>
            <a:ext cx="3770467" cy="48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GRAPHICS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914400"/>
            <a:ext cx="10515600" cy="5429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You </a:t>
            </a:r>
            <a:r>
              <a:rPr lang="en-US" dirty="0"/>
              <a:t>need to decide if you are going to have any, and if so, what.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037" y="1893094"/>
            <a:ext cx="1051560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3913" y="1738393"/>
            <a:ext cx="4691063" cy="527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Side bar border  </a:t>
            </a:r>
            <a:endParaRPr lang="en-US" dirty="0" smtClean="0"/>
          </a:p>
          <a:p>
            <a:pPr lvl="1"/>
            <a:r>
              <a:rPr lang="en-US" dirty="0"/>
              <a:t>Lines underneath headings </a:t>
            </a:r>
            <a:endParaRPr lang="en-US" dirty="0" smtClean="0"/>
          </a:p>
          <a:p>
            <a:pPr lvl="1"/>
            <a:r>
              <a:rPr lang="en-US" dirty="0"/>
              <a:t>Box borders around </a:t>
            </a:r>
            <a:r>
              <a:rPr lang="en-US" dirty="0" smtClean="0"/>
              <a:t>headings</a:t>
            </a:r>
            <a:endParaRPr lang="en-US" dirty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6" y="1325563"/>
            <a:ext cx="5436514" cy="350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914400"/>
            <a:ext cx="10515600" cy="5429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You </a:t>
            </a:r>
            <a:r>
              <a:rPr lang="en-US" dirty="0"/>
              <a:t>need to decide if you are going to have any, and if so, what.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037" y="1893094"/>
            <a:ext cx="1051560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3913" y="1738393"/>
            <a:ext cx="4691063" cy="527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Side bar border  </a:t>
            </a:r>
            <a:endParaRPr lang="en-US" dirty="0" smtClean="0"/>
          </a:p>
          <a:p>
            <a:pPr lvl="1"/>
            <a:r>
              <a:rPr lang="en-US" dirty="0"/>
              <a:t>Lines underneath headings </a:t>
            </a:r>
            <a:endParaRPr lang="en-US" dirty="0" smtClean="0"/>
          </a:p>
          <a:p>
            <a:pPr lvl="1"/>
            <a:r>
              <a:rPr lang="en-US" dirty="0"/>
              <a:t>Box borders around </a:t>
            </a:r>
            <a:r>
              <a:rPr lang="en-US" dirty="0" smtClean="0"/>
              <a:t>headings</a:t>
            </a:r>
          </a:p>
          <a:p>
            <a:pPr lvl="1"/>
            <a:r>
              <a:rPr lang="en-US" dirty="0" smtClean="0"/>
              <a:t>Box borders just around your page header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48" y="1457325"/>
            <a:ext cx="6166509" cy="32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2341</TotalTime>
  <Words>623</Words>
  <Application>Microsoft Office PowerPoint</Application>
  <PresentationFormat>Widescreen</PresentationFormat>
  <Paragraphs>120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Impact</vt:lpstr>
      <vt:lpstr>Badge</vt:lpstr>
      <vt:lpstr>Design and Layout</vt:lpstr>
      <vt:lpstr>DESIGN AND LAYOUT</vt:lpstr>
      <vt:lpstr>Graphics and Element layout</vt:lpstr>
      <vt:lpstr>GRAPHICS </vt:lpstr>
      <vt:lpstr>GRAPHICS </vt:lpstr>
      <vt:lpstr>GRAPHICS </vt:lpstr>
      <vt:lpstr>GRAPHICS </vt:lpstr>
      <vt:lpstr>GRAPHICS </vt:lpstr>
      <vt:lpstr>GRAPHICS</vt:lpstr>
      <vt:lpstr>GRAPHICS </vt:lpstr>
      <vt:lpstr>GRAPHICS </vt:lpstr>
      <vt:lpstr>GRAPHICS </vt:lpstr>
      <vt:lpstr>ELEMENT LAYOUT</vt:lpstr>
      <vt:lpstr>ELEMENT LAYOUT</vt:lpstr>
      <vt:lpstr>ELEMENT LAYOUT</vt:lpstr>
      <vt:lpstr>ELEMENT LAYOUT</vt:lpstr>
      <vt:lpstr>ELEMENT LAYOUT</vt:lpstr>
      <vt:lpstr>ELEMENT LAYOUT</vt:lpstr>
      <vt:lpstr>ELEMENT LAYOUT</vt:lpstr>
      <vt:lpstr>ELEMENT LAYOUT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LAYOUT</dc:title>
  <dc:creator>Tutor</dc:creator>
  <cp:lastModifiedBy>Tutor</cp:lastModifiedBy>
  <cp:revision>23</cp:revision>
  <dcterms:created xsi:type="dcterms:W3CDTF">2016-02-06T00:42:53Z</dcterms:created>
  <dcterms:modified xsi:type="dcterms:W3CDTF">2016-02-22T18:56:19Z</dcterms:modified>
</cp:coreProperties>
</file>